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99CC"/>
    <a:srgbClr val="7D4E27"/>
    <a:srgbClr val="9C6130"/>
    <a:srgbClr val="B8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56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095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08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435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587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690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730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45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193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69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394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D924-80AB-46A9-AD34-6978DB07DAB9}" type="datetimeFigureOut">
              <a:rPr lang="th-TH" smtClean="0"/>
              <a:t>27/02/67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E2297-C2DC-4CA7-9D45-01E6072F81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202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92" y="-15552"/>
            <a:ext cx="7014537" cy="99215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85" y="272480"/>
            <a:ext cx="754582" cy="1169895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1533958" y="1529135"/>
            <a:ext cx="394210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000" b="1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รายงานผลการดูแลช่วยเหลือนักเรียน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977033" y="2053516"/>
            <a:ext cx="2861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ตามผลการคัดกรองนักเรียน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276872" y="2547119"/>
            <a:ext cx="2252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ประจำปีการศึกษา ๒๕๖๖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046764" y="6385411"/>
            <a:ext cx="2779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ชั้นมัธยมศึกษาปีที่....../.......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758499" y="6878052"/>
            <a:ext cx="13789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000" b="1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ครูที่ปรึกษา</a:t>
            </a: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908720" y="7401272"/>
            <a:ext cx="54217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7D4E27"/>
                </a:solidFill>
              </a:rPr>
              <a:t>๑...................................................................................</a:t>
            </a:r>
          </a:p>
          <a:p>
            <a:r>
              <a:rPr lang="th-TH" sz="2400" dirty="0">
                <a:solidFill>
                  <a:srgbClr val="7D4E27"/>
                </a:solidFill>
              </a:rPr>
              <a:t>๒...................................................................................</a:t>
            </a: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114537" y="8401833"/>
            <a:ext cx="4666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โรงเรียนบางกะปิ </a:t>
            </a:r>
          </a:p>
          <a:p>
            <a:pPr algn="ctr"/>
            <a:r>
              <a:rPr lang="th-TH" sz="2000" dirty="0">
                <a:solidFill>
                  <a:srgbClr val="7D4E27"/>
                </a:solidFill>
                <a:latin typeface="AngsanaUPC" pitchFamily="18" charset="-34"/>
                <a:cs typeface="AngsanaUPC" pitchFamily="18" charset="-34"/>
              </a:rPr>
              <a:t>สำนักเขตพื้นที่การศึกษามัธยมศึกษากรุงเทพมหานคร เขต ๒ กระทรวงศึกษาธิการ</a:t>
            </a:r>
          </a:p>
        </p:txBody>
      </p:sp>
      <p:pic>
        <p:nvPicPr>
          <p:cNvPr id="6" name="รูปภาพ 5" descr="ผู้หญิงหลายวัฒนธรรมกําลังกอดกัน">
            <a:extLst>
              <a:ext uri="{FF2B5EF4-FFF2-40B4-BE49-F238E27FC236}">
                <a16:creationId xmlns:a16="http://schemas.microsoft.com/office/drawing/2014/main" id="{81C9CC86-2608-2260-9A8D-C03374D967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027" y="3138026"/>
            <a:ext cx="2503946" cy="167095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099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92" y="-15552"/>
            <a:ext cx="7014537" cy="992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8320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</Words>
  <Application>Microsoft Office PowerPoint</Application>
  <PresentationFormat>กระดาษ A4 (210x297 มม.)</PresentationFormat>
  <Paragraphs>9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AngsanaUPC</vt:lpstr>
      <vt:lpstr>Arial</vt:lpstr>
      <vt:lpstr>Calibri</vt:lpstr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wilawan11</dc:creator>
  <cp:lastModifiedBy>Windows User</cp:lastModifiedBy>
  <cp:revision>7</cp:revision>
  <dcterms:created xsi:type="dcterms:W3CDTF">2024-02-27T04:05:27Z</dcterms:created>
  <dcterms:modified xsi:type="dcterms:W3CDTF">2024-02-27T05:07:53Z</dcterms:modified>
</cp:coreProperties>
</file>